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6" r:id="rId14"/>
    <p:sldId id="267" r:id="rId15"/>
    <p:sldId id="271" r:id="rId16"/>
    <p:sldId id="269" r:id="rId17"/>
    <p:sldId id="288" r:id="rId18"/>
    <p:sldId id="295" r:id="rId19"/>
    <p:sldId id="287" r:id="rId20"/>
    <p:sldId id="289" r:id="rId21"/>
    <p:sldId id="290" r:id="rId22"/>
    <p:sldId id="275" r:id="rId23"/>
    <p:sldId id="291" r:id="rId24"/>
    <p:sldId id="278" r:id="rId25"/>
    <p:sldId id="276" r:id="rId26"/>
    <p:sldId id="277" r:id="rId27"/>
    <p:sldId id="284" r:id="rId28"/>
  </p:sldIdLst>
  <p:sldSz cx="18288000" cy="10287000"/>
  <p:notesSz cx="6858000" cy="9144000"/>
  <p:embeddedFontLst>
    <p:embeddedFont>
      <p:font typeface="Akzidenz-Grotesk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arkinsans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06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svg"/><Relationship Id="rId7" Type="http://schemas.openxmlformats.org/officeDocument/2006/relationships/image" Target="../media/image6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691954" y="727457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31647"/>
            <a:ext cx="458606" cy="521553"/>
            <a:chOff x="0" y="-79801"/>
            <a:chExt cx="611475" cy="695404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80885" y="3238500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0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30F8AFB-76C2-4EB6-B3BD-68308490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188422"/>
            <a:ext cx="4776176" cy="649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604309" y="4846981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17" y="5676900"/>
            <a:ext cx="7916380" cy="38295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AC7A06-D4F9-45DE-9019-265B67173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073" y="1562100"/>
            <a:ext cx="9389342" cy="333321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B3ACF2-53D9-4C7B-959C-396AC8C2D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661" y="5196359"/>
            <a:ext cx="7623339" cy="38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243712"/>
            <a:ext cx="8013170" cy="557716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071" y="1377991"/>
            <a:ext cx="7959592" cy="853073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5921321" y="3207342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7837339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MCD - MLD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211653" y="8642305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9F611DE-AD7A-410D-B976-2D724DEA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990" y="2476500"/>
            <a:ext cx="6181049" cy="655533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99" y="5365585"/>
            <a:ext cx="5649113" cy="473458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554" y="1519082"/>
            <a:ext cx="6021060" cy="5431810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413383" y="8533152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08" y="4959660"/>
            <a:ext cx="5611008" cy="35533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790CF-58D2-4371-96A1-5F36DD879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390" y="1519082"/>
            <a:ext cx="5687219" cy="57539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746B0EE-CE89-4A3C-ADFD-8C57015FA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0783" y="2034872"/>
            <a:ext cx="5501880" cy="6690126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8021" y="-9784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493370" y="6414271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4064" y="3917474"/>
            <a:ext cx="5760720" cy="1440180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A03512-5F50-40AC-B252-99833E8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38" y="4279351"/>
            <a:ext cx="7491669" cy="32711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F5B3026-A0EF-4F15-A59D-21A1363E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007" y="5210342"/>
            <a:ext cx="7068673" cy="14091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9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5847347" y="4571679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Commercial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5839979" y="3258201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0004" y="8364033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2182" y="8490389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37" y="8247340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21553"/>
            <a:chOff x="-112423" y="-68517"/>
            <a:chExt cx="827506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10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8534400" y="8631337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3" y="2495435"/>
            <a:ext cx="3691690" cy="1058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9" y="3659478"/>
            <a:ext cx="5638800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36684" y="4107198"/>
            <a:ext cx="4974249" cy="4366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4000500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75610" y="2758255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55343" y="3905725"/>
            <a:ext cx="6412278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265697" y="4318945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069486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229</Words>
  <Application>Microsoft Office PowerPoint</Application>
  <PresentationFormat>Personnalisé</PresentationFormat>
  <Paragraphs>111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Calibri</vt:lpstr>
      <vt:lpstr>Akzidenz-Grotesk</vt:lpstr>
      <vt:lpstr>Parkinsans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88</cp:revision>
  <dcterms:created xsi:type="dcterms:W3CDTF">2006-08-16T00:00:00Z</dcterms:created>
  <dcterms:modified xsi:type="dcterms:W3CDTF">2025-05-16T15:30:40Z</dcterms:modified>
  <dc:identifier>DAGft9RhVaU</dc:identifier>
</cp:coreProperties>
</file>